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78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493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476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4951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0212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366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060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897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822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1768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2609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3897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6146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1266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5568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6879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90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D6DC7-81A1-4504-A624-8C8A974C60A8}" type="datetimeFigureOut">
              <a:rPr lang="en-IN" smtClean="0"/>
              <a:t>15-08-2024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FAD65-1742-48DB-A890-8EA6BE55AF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45874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84BBA-19BE-63A1-833D-B0DEC96CF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269" y="1810732"/>
            <a:ext cx="9001462" cy="2387600"/>
          </a:xfrm>
        </p:spPr>
        <p:txBody>
          <a:bodyPr>
            <a:normAutofit/>
          </a:bodyPr>
          <a:lstStyle/>
          <a:p>
            <a:r>
              <a:rPr lang="en-IN" sz="6000" dirty="0"/>
              <a:t>Importance of </a:t>
            </a:r>
            <a:r>
              <a:rPr lang="en-IN" sz="6000" dirty="0" err="1"/>
              <a:t>Pase</a:t>
            </a:r>
            <a:r>
              <a:rPr lang="en-IN" sz="6000" dirty="0"/>
              <a:t> Meeting</a:t>
            </a:r>
          </a:p>
        </p:txBody>
      </p:sp>
    </p:spTree>
    <p:extLst>
      <p:ext uri="{BB962C8B-B14F-4D97-AF65-F5344CB8AC3E}">
        <p14:creationId xmlns:p14="http://schemas.microsoft.com/office/powerpoint/2010/main" val="571247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F159D-B95E-44E0-13B2-442426ED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</a:t>
            </a:r>
            <a:r>
              <a:rPr lang="en-IN" dirty="0" err="1"/>
              <a:t>pase</a:t>
            </a:r>
            <a:r>
              <a:rPr lang="en-IN" dirty="0"/>
              <a:t>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20231-E640-E74E-977C-F25823A49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Product and system education.</a:t>
            </a:r>
          </a:p>
          <a:p>
            <a:r>
              <a:rPr lang="en-IN" dirty="0"/>
              <a:t>Leadership activity.</a:t>
            </a:r>
          </a:p>
          <a:p>
            <a:r>
              <a:rPr lang="en-IN" dirty="0"/>
              <a:t>Personal </a:t>
            </a:r>
            <a:r>
              <a:rPr lang="en-IN" dirty="0" err="1"/>
              <a:t>tution</a:t>
            </a:r>
            <a:r>
              <a:rPr lang="en-IN" dirty="0"/>
              <a:t> class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6798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863D6-4CBA-366D-5D50-D33C17E9C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</a:t>
            </a:r>
            <a:r>
              <a:rPr lang="en-IN" dirty="0" err="1"/>
              <a:t>pase</a:t>
            </a:r>
            <a:r>
              <a:rPr lang="en-IN" dirty="0"/>
              <a:t>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E45E7-92A2-44B5-7DDE-5BD9503C0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For new distributors </a:t>
            </a:r>
          </a:p>
          <a:p>
            <a:r>
              <a:rPr lang="en-IN" dirty="0"/>
              <a:t>Can be done with 6-10 people.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3138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F0D94-6C40-E3DE-7B5E-DC858E9CD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Topics for </a:t>
            </a:r>
            <a:r>
              <a:rPr lang="en-IN" dirty="0" err="1"/>
              <a:t>pase</a:t>
            </a:r>
            <a:r>
              <a:rPr lang="en-IN" dirty="0"/>
              <a:t>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048EE-1D9A-B7CB-90BB-1B16B29DD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3894511" cy="3695136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Products</a:t>
            </a:r>
          </a:p>
          <a:p>
            <a:r>
              <a:rPr lang="en-IN" dirty="0"/>
              <a:t>How to contact &amp; invite</a:t>
            </a:r>
          </a:p>
          <a:p>
            <a:r>
              <a:rPr lang="en-IN" dirty="0"/>
              <a:t>Show the plan</a:t>
            </a:r>
          </a:p>
          <a:p>
            <a:r>
              <a:rPr lang="en-IN" dirty="0"/>
              <a:t> Demo kit</a:t>
            </a:r>
          </a:p>
          <a:p>
            <a:r>
              <a:rPr lang="en-IN" dirty="0"/>
              <a:t>Dress code</a:t>
            </a:r>
          </a:p>
          <a:p>
            <a:r>
              <a:rPr lang="en-IN" dirty="0"/>
              <a:t>Communication</a:t>
            </a:r>
          </a:p>
          <a:p>
            <a:r>
              <a:rPr lang="en-IN" dirty="0"/>
              <a:t>Winning team System </a:t>
            </a:r>
          </a:p>
          <a:p>
            <a:r>
              <a:rPr lang="en-IN" dirty="0"/>
              <a:t>10 core steps 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1751E5-3312-E6D6-5380-6EA7762154A2}"/>
              </a:ext>
            </a:extLst>
          </p:cNvPr>
          <p:cNvSpPr txBox="1">
            <a:spLocks/>
          </p:cNvSpPr>
          <p:nvPr/>
        </p:nvSpPr>
        <p:spPr>
          <a:xfrm>
            <a:off x="5436440" y="2096064"/>
            <a:ext cx="3894511" cy="36951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n-IN" dirty="0"/>
          </a:p>
          <a:p>
            <a:r>
              <a:rPr lang="en-IN" dirty="0"/>
              <a:t>Core go getter</a:t>
            </a:r>
          </a:p>
          <a:p>
            <a:r>
              <a:rPr lang="en-IN" dirty="0"/>
              <a:t>4 basics</a:t>
            </a:r>
          </a:p>
          <a:p>
            <a:r>
              <a:rPr lang="en-IN" dirty="0"/>
              <a:t>CEP</a:t>
            </a:r>
          </a:p>
          <a:p>
            <a:r>
              <a:rPr lang="en-IN" dirty="0"/>
              <a:t>Apps of Vestige and Winning team</a:t>
            </a:r>
          </a:p>
          <a:p>
            <a:r>
              <a:rPr lang="en-IN" dirty="0"/>
              <a:t>Dream exercise</a:t>
            </a:r>
          </a:p>
          <a:p>
            <a:r>
              <a:rPr lang="en-IN" dirty="0"/>
              <a:t>Objection handling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8415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32DF-AB24-57F5-D6DF-A9E1BA9D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Benefits of </a:t>
            </a:r>
            <a:r>
              <a:rPr lang="en-IN" dirty="0" err="1"/>
              <a:t>pase</a:t>
            </a:r>
            <a:r>
              <a:rPr lang="en-IN" dirty="0"/>
              <a:t>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6DAA6-8BCC-8A68-ACBA-AC2F3D76A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Builds Leaderships</a:t>
            </a:r>
          </a:p>
          <a:p>
            <a:r>
              <a:rPr lang="en-IN" dirty="0"/>
              <a:t>Skill  Development</a:t>
            </a:r>
          </a:p>
          <a:p>
            <a:r>
              <a:rPr lang="en-IN" dirty="0"/>
              <a:t>Personality Development </a:t>
            </a:r>
          </a:p>
          <a:p>
            <a:r>
              <a:rPr lang="en-IN" dirty="0"/>
              <a:t>Self Confidence can be built</a:t>
            </a:r>
          </a:p>
          <a:p>
            <a:r>
              <a:rPr lang="en-IN" dirty="0"/>
              <a:t>Stage fear or communication fear can be overcome</a:t>
            </a:r>
          </a:p>
          <a:p>
            <a:r>
              <a:rPr lang="en-IN"/>
              <a:t>Team relationship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3494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4BB2-0A0F-8E11-261F-D6A7B0C2D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613061"/>
            <a:ext cx="10353761" cy="1326321"/>
          </a:xfrm>
        </p:spPr>
        <p:txBody>
          <a:bodyPr>
            <a:normAutofit/>
          </a:bodyPr>
          <a:lstStyle/>
          <a:p>
            <a:r>
              <a:rPr lang="en-IN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49854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17</TotalTime>
  <Words>100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Bookman Old Style</vt:lpstr>
      <vt:lpstr>Rockwell</vt:lpstr>
      <vt:lpstr>Damask</vt:lpstr>
      <vt:lpstr>Importance of Pase Meeting</vt:lpstr>
      <vt:lpstr>What is pase meeting</vt:lpstr>
      <vt:lpstr>Why pase meeting</vt:lpstr>
      <vt:lpstr>Topics for pase meeting</vt:lpstr>
      <vt:lpstr>Benefits of pase Meeting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mistri</dc:creator>
  <cp:lastModifiedBy>hans mistri</cp:lastModifiedBy>
  <cp:revision>3</cp:revision>
  <dcterms:created xsi:type="dcterms:W3CDTF">2024-08-15T06:52:41Z</dcterms:created>
  <dcterms:modified xsi:type="dcterms:W3CDTF">2024-08-15T15:21:33Z</dcterms:modified>
</cp:coreProperties>
</file>